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3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4" r:id="rId17"/>
    <p:sldId id="275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6C8555-13A2-48EB-A869-967EEF1B5722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7500F-DC83-4FA0-95A6-289DEF83283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7500F-DC83-4FA0-95A6-289DEF83283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6D366-EE74-47E7-A90B-B66E4CC0D964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89655-C2E3-4941-BC31-112B489A1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6D366-EE74-47E7-A90B-B66E4CC0D964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89655-C2E3-4941-BC31-112B489A1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6D366-EE74-47E7-A90B-B66E4CC0D964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89655-C2E3-4941-BC31-112B489A1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6D366-EE74-47E7-A90B-B66E4CC0D964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89655-C2E3-4941-BC31-112B489A1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6D366-EE74-47E7-A90B-B66E4CC0D964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89655-C2E3-4941-BC31-112B489A1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6D366-EE74-47E7-A90B-B66E4CC0D964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89655-C2E3-4941-BC31-112B489A1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6D366-EE74-47E7-A90B-B66E4CC0D964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89655-C2E3-4941-BC31-112B489A1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6D366-EE74-47E7-A90B-B66E4CC0D964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89655-C2E3-4941-BC31-112B489A1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6D366-EE74-47E7-A90B-B66E4CC0D964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89655-C2E3-4941-BC31-112B489A1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6D366-EE74-47E7-A90B-B66E4CC0D964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89655-C2E3-4941-BC31-112B489A1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6D366-EE74-47E7-A90B-B66E4CC0D964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89655-C2E3-4941-BC31-112B489A1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6D366-EE74-47E7-A90B-B66E4CC0D964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89655-C2E3-4941-BC31-112B489A1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gif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gif"/><Relationship Id="rId4" Type="http://schemas.openxmlformats.org/officeDocument/2006/relationships/image" Target="../media/image18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0pii\Desktop\Ptici\sinic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295401"/>
            <a:ext cx="7772400" cy="2305050"/>
          </a:xfrm>
        </p:spPr>
        <p:txBody>
          <a:bodyPr>
            <a:normAutofit fontScale="90000"/>
          </a:bodyPr>
          <a:lstStyle/>
          <a:p>
            <a:r>
              <a:rPr lang="lv-LV" sz="3600" b="1" cap="all" spc="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Ziemas Konkurss </a:t>
            </a:r>
            <a:r>
              <a:rPr lang="lv-LV" b="1" cap="all" spc="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lv-LV" b="1" cap="all" spc="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lv-LV" b="1" i="1" cap="all" spc="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,,Mēs putnu draugi”</a:t>
            </a:r>
            <a:r>
              <a:rPr lang="lv-LV" b="1" cap="all" spc="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lv-LV" b="1" cap="all" spc="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lv-LV" sz="3600" b="1" cap="all" spc="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sadarbībā ar vecākiem un 10 PII iestādes padomi</a:t>
            </a:r>
            <a:r>
              <a:rPr lang="en-US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en-US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5181600"/>
            <a:ext cx="6400800" cy="990600"/>
          </a:xfr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lv-LV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Laika periods: janvāris-februāris 2017.gads</a:t>
            </a:r>
            <a:endParaRPr lang="en-US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10pii\Desktop\Ptici\0_14eef9_cab059ac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153400" cy="4648199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lv-LV" b="1" dirty="0" smtClean="0">
                <a:solidFill>
                  <a:srgbClr val="002060"/>
                </a:solidFill>
              </a:rPr>
              <a:t>Cienījamie vecāki!</a:t>
            </a:r>
            <a:endParaRPr lang="en-US" dirty="0" smtClean="0">
              <a:solidFill>
                <a:srgbClr val="002060"/>
              </a:solidFill>
            </a:endParaRPr>
          </a:p>
          <a:p>
            <a:pPr algn="just"/>
            <a:r>
              <a:rPr lang="lv-LV" dirty="0" smtClean="0">
                <a:solidFill>
                  <a:srgbClr val="002060"/>
                </a:solidFill>
              </a:rPr>
              <a:t>Sadarbībā ar Daugavpils 10 PII Iestādes Padomi </a:t>
            </a:r>
            <a:r>
              <a:rPr lang="lv-LV" b="1" dirty="0" smtClean="0">
                <a:solidFill>
                  <a:srgbClr val="002060"/>
                </a:solidFill>
              </a:rPr>
              <a:t>janvārī-februārī lūdzam Jūs ar saviem bērniem piedalīties ,,PUTNU BAROTAVU KONKURSĀ”</a:t>
            </a:r>
            <a:r>
              <a:rPr lang="lv-LV" dirty="0" smtClean="0">
                <a:solidFill>
                  <a:srgbClr val="002060"/>
                </a:solidFill>
              </a:rPr>
              <a:t> un rosinām parūpēties par mūsu mazajiem draugiem –PUTNIEM. </a:t>
            </a:r>
            <a:endParaRPr lang="en-US" dirty="0" smtClean="0">
              <a:solidFill>
                <a:srgbClr val="002060"/>
              </a:solidFill>
            </a:endParaRPr>
          </a:p>
          <a:p>
            <a:pPr algn="just"/>
            <a:r>
              <a:rPr lang="lv-LV" dirty="0" smtClean="0">
                <a:solidFill>
                  <a:srgbClr val="002060"/>
                </a:solidFill>
              </a:rPr>
              <a:t>Aicinām kopā ar bērnu izgatavot PUTNU BAROTAVU no vienkāršiem materiāliem, kurus ikdienā parasti izmetam. </a:t>
            </a:r>
            <a:r>
              <a:rPr lang="lv-LV" b="1" dirty="0" smtClean="0">
                <a:solidFill>
                  <a:srgbClr val="002060"/>
                </a:solidFill>
              </a:rPr>
              <a:t>Labākie darbiņi</a:t>
            </a:r>
            <a:r>
              <a:rPr lang="lv-LV" dirty="0" smtClean="0">
                <a:solidFill>
                  <a:srgbClr val="002060"/>
                </a:solidFill>
              </a:rPr>
              <a:t> piedalīsies  </a:t>
            </a:r>
            <a:r>
              <a:rPr lang="lv-LV" b="1" dirty="0" smtClean="0">
                <a:solidFill>
                  <a:srgbClr val="002060"/>
                </a:solidFill>
              </a:rPr>
              <a:t>ČUČUPŪCES konkursā ,,PUTNU BAROTAVA” ar balsošanu portālā </a:t>
            </a:r>
            <a:r>
              <a:rPr lang="lv-LV" b="1" dirty="0" err="1" smtClean="0">
                <a:solidFill>
                  <a:srgbClr val="002060"/>
                </a:solidFill>
              </a:rPr>
              <a:t>Facebook.com</a:t>
            </a:r>
            <a:r>
              <a:rPr lang="lv-LV" b="1" dirty="0" smtClean="0">
                <a:solidFill>
                  <a:srgbClr val="002060"/>
                </a:solidFill>
              </a:rPr>
              <a:t>. </a:t>
            </a:r>
            <a:endParaRPr lang="en-US" dirty="0" smtClean="0">
              <a:solidFill>
                <a:srgbClr val="002060"/>
              </a:solidFill>
            </a:endParaRPr>
          </a:p>
          <a:p>
            <a:pPr algn="just"/>
            <a:r>
              <a:rPr lang="lv-LV" dirty="0" smtClean="0">
                <a:solidFill>
                  <a:srgbClr val="002060"/>
                </a:solidFill>
              </a:rPr>
              <a:t>Konkursa dalībniekam paredzētas BALVAS- DĀVANU KARTES 40, 20 € apmērā. </a:t>
            </a:r>
            <a:r>
              <a:rPr lang="lv-LV" i="1" dirty="0" smtClean="0">
                <a:solidFill>
                  <a:srgbClr val="002060"/>
                </a:solidFill>
              </a:rPr>
              <a:t>Lūdzam nofotografēt vai filmēt, ka Jūs kopā gatavojat barotavu un nosūtīt savas fotogrāfijas</a:t>
            </a:r>
            <a:r>
              <a:rPr lang="lv-LV" dirty="0" smtClean="0">
                <a:solidFill>
                  <a:srgbClr val="002060"/>
                </a:solidFill>
              </a:rPr>
              <a:t> uz </a:t>
            </a:r>
          </a:p>
          <a:p>
            <a:pPr algn="just"/>
            <a:r>
              <a:rPr lang="lv-LV" b="1" dirty="0" smtClean="0">
                <a:solidFill>
                  <a:srgbClr val="002060"/>
                </a:solidFill>
              </a:rPr>
              <a:t>e-pastu:daug10pii@inbox.lv</a:t>
            </a:r>
            <a:r>
              <a:rPr lang="lv-LV" dirty="0" smtClean="0">
                <a:solidFill>
                  <a:srgbClr val="002060"/>
                </a:solidFill>
              </a:rPr>
              <a:t> ar </a:t>
            </a:r>
            <a:r>
              <a:rPr lang="lv-LV" b="1" dirty="0" smtClean="0">
                <a:solidFill>
                  <a:srgbClr val="002060"/>
                </a:solidFill>
              </a:rPr>
              <a:t>uzrakstu ,,Putnu barotavu konkursam”,</a:t>
            </a:r>
            <a:r>
              <a:rPr lang="lv-LV" dirty="0" smtClean="0">
                <a:solidFill>
                  <a:srgbClr val="002060"/>
                </a:solidFill>
              </a:rPr>
              <a:t> bet barotavu atnest dārziņā savā grupiņā.</a:t>
            </a:r>
            <a:endParaRPr lang="en-US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0" y="381000"/>
            <a:ext cx="436106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lv-LV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SLUDINĀJUMS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10pii\Desktop\Putnu barotava konkurss,2017\puce 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3733800"/>
            <a:ext cx="2743200" cy="2667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lv-LV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Konkursa mērķis uz uzdevumi</a:t>
            </a:r>
            <a:endParaRPr lang="en-US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lv-LV" sz="2400" b="1" dirty="0" smtClean="0">
                <a:solidFill>
                  <a:srgbClr val="002060"/>
                </a:solidFill>
              </a:rPr>
              <a:t>Veicināt jaunas, efektīvas sadarbības metodes un formas  ar bērnu vecākiem;</a:t>
            </a:r>
          </a:p>
          <a:p>
            <a:r>
              <a:rPr lang="lv-LV" sz="2000" b="1" dirty="0" smtClean="0">
                <a:solidFill>
                  <a:srgbClr val="002060"/>
                </a:solidFill>
              </a:rPr>
              <a:t>Iesaistīt bērnus, iestādes darbiniekus un vecākus iestādes teritorijas sakopšanā;</a:t>
            </a:r>
          </a:p>
          <a:p>
            <a:r>
              <a:rPr lang="lv-LV" sz="2000" b="1" dirty="0" smtClean="0">
                <a:solidFill>
                  <a:srgbClr val="002060"/>
                </a:solidFill>
              </a:rPr>
              <a:t>Audzināt  līdzjūtību, izpalīdzību pret citiem;</a:t>
            </a:r>
          </a:p>
          <a:p>
            <a:r>
              <a:rPr lang="lv-LV" sz="2000" b="1" dirty="0" smtClean="0">
                <a:solidFill>
                  <a:srgbClr val="002060"/>
                </a:solidFill>
              </a:rPr>
              <a:t>Mācīties atbildību un pienākuma apziņu;</a:t>
            </a:r>
          </a:p>
          <a:p>
            <a:r>
              <a:rPr lang="lv-LV" sz="2000" b="1" dirty="0" smtClean="0">
                <a:solidFill>
                  <a:srgbClr val="002060"/>
                </a:solidFill>
              </a:rPr>
              <a:t>Piedāvāt vecākiem aizraujošu laika pavadīšanu</a:t>
            </a:r>
          </a:p>
          <a:p>
            <a:pPr>
              <a:buNone/>
            </a:pPr>
            <a:r>
              <a:rPr lang="lv-LV" sz="2000" b="1" dirty="0" smtClean="0">
                <a:solidFill>
                  <a:srgbClr val="002060"/>
                </a:solidFill>
              </a:rPr>
              <a:t>       kopā ar savu bērnu;</a:t>
            </a:r>
          </a:p>
          <a:p>
            <a:r>
              <a:rPr lang="lv-LV" sz="2000" b="1" dirty="0" smtClean="0">
                <a:solidFill>
                  <a:srgbClr val="002060"/>
                </a:solidFill>
              </a:rPr>
              <a:t>Rosināt izmantot  mazvērtīgus materiālus</a:t>
            </a:r>
          </a:p>
          <a:p>
            <a:pPr>
              <a:buNone/>
            </a:pPr>
            <a:r>
              <a:rPr lang="lv-LV" sz="2000" b="1" dirty="0" smtClean="0">
                <a:solidFill>
                  <a:srgbClr val="002060"/>
                </a:solidFill>
              </a:rPr>
              <a:t>       radošajā procesā;</a:t>
            </a:r>
          </a:p>
          <a:p>
            <a:r>
              <a:rPr lang="lv-LV" sz="2000" b="1" dirty="0" smtClean="0">
                <a:solidFill>
                  <a:srgbClr val="002060"/>
                </a:solidFill>
              </a:rPr>
              <a:t>Iespēja popularizēt iestādi Latvijas mērogā, </a:t>
            </a:r>
          </a:p>
          <a:p>
            <a:pPr>
              <a:buNone/>
            </a:pPr>
            <a:r>
              <a:rPr lang="lv-LV" sz="2000" b="1" dirty="0" smtClean="0">
                <a:solidFill>
                  <a:srgbClr val="002060"/>
                </a:solidFill>
              </a:rPr>
              <a:t>      piedaloties SIA ČUČUPŪCE konkursā </a:t>
            </a:r>
          </a:p>
          <a:p>
            <a:pPr>
              <a:buNone/>
            </a:pPr>
            <a:r>
              <a:rPr lang="lv-LV" sz="2000" b="1" dirty="0" smtClean="0">
                <a:solidFill>
                  <a:srgbClr val="002060"/>
                </a:solidFill>
              </a:rPr>
              <a:t>      ,,PUTNU BAROTAVA” portālā </a:t>
            </a:r>
            <a:r>
              <a:rPr lang="lv-LV" sz="2000" b="1" dirty="0" err="1" smtClean="0">
                <a:solidFill>
                  <a:srgbClr val="002060"/>
                </a:solidFill>
              </a:rPr>
              <a:t>facebook.com</a:t>
            </a:r>
            <a:r>
              <a:rPr lang="lv-LV" sz="2000" b="1" dirty="0" smtClean="0">
                <a:solidFill>
                  <a:srgbClr val="002060"/>
                </a:solidFill>
              </a:rPr>
              <a:t> 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381000"/>
            <a:ext cx="8153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792162"/>
          </a:xfrm>
        </p:spPr>
        <p:txBody>
          <a:bodyPr>
            <a:normAutofit fontScale="90000"/>
          </a:bodyPr>
          <a:lstStyle/>
          <a:p>
            <a:r>
              <a:rPr lang="lv-LV" sz="3600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Konkurss </a:t>
            </a:r>
            <a: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lv-LV" b="1" i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,,Mēs putnu draugi”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114800" cy="83820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lv-LV" dirty="0" err="1" smtClean="0">
                <a:solidFill>
                  <a:srgbClr val="002060"/>
                </a:solidFill>
              </a:rPr>
              <a:t>Černiševu</a:t>
            </a:r>
            <a:r>
              <a:rPr lang="lv-LV" dirty="0" smtClean="0">
                <a:solidFill>
                  <a:srgbClr val="002060"/>
                </a:solidFill>
              </a:rPr>
              <a:t> ģimene,</a:t>
            </a:r>
          </a:p>
          <a:p>
            <a:pPr algn="ctr"/>
            <a:r>
              <a:rPr lang="lv-LV" dirty="0" smtClean="0">
                <a:solidFill>
                  <a:srgbClr val="002060"/>
                </a:solidFill>
              </a:rPr>
              <a:t>1.gr.( 1-2 gadi)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0200" y="1295401"/>
            <a:ext cx="2971800" cy="762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lv-LV" dirty="0" err="1" smtClean="0">
                <a:solidFill>
                  <a:srgbClr val="002060"/>
                </a:solidFill>
              </a:rPr>
              <a:t>Veiguru</a:t>
            </a:r>
            <a:r>
              <a:rPr lang="lv-LV" dirty="0" smtClean="0">
                <a:solidFill>
                  <a:srgbClr val="002060"/>
                </a:solidFill>
              </a:rPr>
              <a:t> ģimene,</a:t>
            </a:r>
          </a:p>
          <a:p>
            <a:pPr algn="ctr"/>
            <a:r>
              <a:rPr lang="lv-LV" dirty="0" smtClean="0">
                <a:solidFill>
                  <a:srgbClr val="002060"/>
                </a:solidFill>
              </a:rPr>
              <a:t>1.gr.( 1-2 gadi)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027" name="Picture 3" descr="C:\Users\10pii\Desktop\Putnu barotava konkurss,2017\Foto iestade\N.Černiševa, 1 gr.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78918"/>
            <a:ext cx="4114800" cy="3240881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1028" name="Picture 4" descr="C:\Users\10pii\Desktop\Putnu barotava konkurss,2017\Foto iestade\20170215_10584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52467" y="2174875"/>
            <a:ext cx="2963466" cy="395128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1029" name="Picture 5" descr="C:\Users\10pii\Desktop\Putnu barotava konkurss,2017\2fd658f7d9ca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228600"/>
            <a:ext cx="1428750" cy="14287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3600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Konkurss </a:t>
            </a:r>
            <a: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lv-LV" b="1" i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,,Mēs putnu draugi”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3200400" cy="9032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ctr"/>
            <a:endParaRPr lang="lv-LV" dirty="0" smtClean="0">
              <a:solidFill>
                <a:srgbClr val="002060"/>
              </a:solidFill>
            </a:endParaRPr>
          </a:p>
          <a:p>
            <a:pPr algn="ctr"/>
            <a:endParaRPr lang="lv-LV" sz="8000" dirty="0" smtClean="0">
              <a:solidFill>
                <a:srgbClr val="002060"/>
              </a:solidFill>
            </a:endParaRPr>
          </a:p>
          <a:p>
            <a:pPr algn="ctr"/>
            <a:r>
              <a:rPr lang="lv-LV" sz="9600" dirty="0" err="1" smtClean="0">
                <a:solidFill>
                  <a:srgbClr val="002060"/>
                </a:solidFill>
              </a:rPr>
              <a:t>Sadovsku</a:t>
            </a:r>
            <a:r>
              <a:rPr lang="lv-LV" sz="9600" dirty="0" smtClean="0">
                <a:solidFill>
                  <a:srgbClr val="002060"/>
                </a:solidFill>
              </a:rPr>
              <a:t> ģimene,</a:t>
            </a:r>
          </a:p>
          <a:p>
            <a:pPr algn="ctr"/>
            <a:r>
              <a:rPr lang="lv-LV" sz="9600" dirty="0" smtClean="0">
                <a:solidFill>
                  <a:srgbClr val="002060"/>
                </a:solidFill>
              </a:rPr>
              <a:t>1.gr.( 1-2 gadi)</a:t>
            </a:r>
            <a:endParaRPr lang="en-US" sz="9600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3660775" cy="82708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lv-LV" dirty="0" err="1" smtClean="0">
                <a:solidFill>
                  <a:srgbClr val="002060"/>
                </a:solidFill>
              </a:rPr>
              <a:t>Livču</a:t>
            </a:r>
            <a:r>
              <a:rPr lang="lv-LV" dirty="0" smtClean="0">
                <a:solidFill>
                  <a:srgbClr val="002060"/>
                </a:solidFill>
              </a:rPr>
              <a:t> ģimene,</a:t>
            </a:r>
          </a:p>
          <a:p>
            <a:pPr algn="ctr"/>
            <a:r>
              <a:rPr lang="lv-LV" dirty="0" smtClean="0">
                <a:solidFill>
                  <a:srgbClr val="002060"/>
                </a:solidFill>
              </a:rPr>
              <a:t>2.gr.(2-3 gadi)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Users\10pii\Desktop\Putnu barotava konkurss,2017\Foto iestade\D.Sadovskis,1 gr.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590800"/>
            <a:ext cx="2963466" cy="395128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2051" name="Picture 3" descr="C:\Users\10pii\Desktop\Putnu barotava konkurss,2017\Foto iestade\A.Livcs, 2.gr.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5025" y="2819400"/>
            <a:ext cx="3660775" cy="31242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13314" name="Picture 2" descr="C:\Users\10pii\Desktop\Putnu barotava konkurss,2017\Ptici\1084651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2133600"/>
            <a:ext cx="2162922" cy="265176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3600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Konkurss </a:t>
            </a:r>
            <a: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lv-LV" b="1" i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,,Mēs putnu draugi”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endParaRPr lang="lv-LV" dirty="0" smtClean="0">
              <a:solidFill>
                <a:srgbClr val="002060"/>
              </a:solidFill>
            </a:endParaRPr>
          </a:p>
          <a:p>
            <a:pPr algn="ctr"/>
            <a:endParaRPr lang="lv-LV" dirty="0" smtClean="0">
              <a:solidFill>
                <a:srgbClr val="002060"/>
              </a:solidFill>
            </a:endParaRPr>
          </a:p>
          <a:p>
            <a:pPr algn="ctr"/>
            <a:endParaRPr lang="lv-LV" dirty="0" smtClean="0">
              <a:solidFill>
                <a:srgbClr val="002060"/>
              </a:solidFill>
            </a:endParaRPr>
          </a:p>
          <a:p>
            <a:pPr algn="ctr"/>
            <a:r>
              <a:rPr lang="lv-LV" dirty="0" err="1" smtClean="0">
                <a:solidFill>
                  <a:srgbClr val="002060"/>
                </a:solidFill>
              </a:rPr>
              <a:t>Borisjonoku</a:t>
            </a:r>
            <a:r>
              <a:rPr lang="lv-LV" dirty="0" smtClean="0">
                <a:solidFill>
                  <a:srgbClr val="002060"/>
                </a:solidFill>
              </a:rPr>
              <a:t> ģimene,</a:t>
            </a:r>
          </a:p>
          <a:p>
            <a:pPr algn="ctr"/>
            <a:r>
              <a:rPr lang="lv-LV" dirty="0" smtClean="0">
                <a:solidFill>
                  <a:srgbClr val="002060"/>
                </a:solidFill>
              </a:rPr>
              <a:t>3.gr., (6-7 gadi)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1535113"/>
            <a:ext cx="3581400" cy="7508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ctr"/>
            <a:endParaRPr lang="lv-LV" dirty="0" smtClean="0">
              <a:solidFill>
                <a:srgbClr val="002060"/>
              </a:solidFill>
            </a:endParaRPr>
          </a:p>
          <a:p>
            <a:pPr algn="ctr"/>
            <a:r>
              <a:rPr lang="lv-LV" sz="7400" dirty="0" err="1" smtClean="0">
                <a:solidFill>
                  <a:srgbClr val="002060"/>
                </a:solidFill>
              </a:rPr>
              <a:t>Borisjonoku</a:t>
            </a:r>
            <a:r>
              <a:rPr lang="lv-LV" sz="7400" dirty="0" smtClean="0">
                <a:solidFill>
                  <a:srgbClr val="002060"/>
                </a:solidFill>
              </a:rPr>
              <a:t> ģimene,</a:t>
            </a:r>
          </a:p>
          <a:p>
            <a:pPr algn="ctr"/>
            <a:r>
              <a:rPr lang="lv-LV" sz="7400" dirty="0" smtClean="0">
                <a:solidFill>
                  <a:srgbClr val="002060"/>
                </a:solidFill>
              </a:rPr>
              <a:t>3.gr., (6-7 gadi)</a:t>
            </a:r>
            <a:endParaRPr lang="en-US" sz="7400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  <p:pic>
        <p:nvPicPr>
          <p:cNvPr id="3074" name="Picture 2" descr="C:\Users\10pii\Desktop\Putnu barotava konkurss,2017\Foto iestade\A.Borisjonoks, 3 gr.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514600"/>
            <a:ext cx="2963466" cy="39512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3075" name="Picture 3" descr="C:\Users\10pii\Desktop\Putnu barotava konkurss,2017\Foto iestade\Borisjonoku gimene,3 gr.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590800"/>
            <a:ext cx="2898888" cy="39512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3076" name="Picture 4" descr="C:\Users\10pii\Desktop\Putnu barotava konkurss,2017\animashki-pticy-14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0" y="2590800"/>
            <a:ext cx="1600199" cy="1600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3600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Konkurss </a:t>
            </a:r>
            <a: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lv-LV" b="1" i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,,Mēs putnu draugi”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2600" y="1524000"/>
            <a:ext cx="5943600" cy="639762"/>
          </a:xfrm>
          <a:ln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lv-LV" sz="2800" dirty="0" err="1" smtClean="0">
                <a:solidFill>
                  <a:srgbClr val="002060"/>
                </a:solidFill>
              </a:rPr>
              <a:t>Kirčenko</a:t>
            </a:r>
            <a:r>
              <a:rPr lang="lv-LV" sz="2800" dirty="0" smtClean="0">
                <a:solidFill>
                  <a:srgbClr val="002060"/>
                </a:solidFill>
              </a:rPr>
              <a:t> ģimene, 3.gr.(6-7 gadi)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10800000" flipH="1" flipV="1">
            <a:off x="8153396" y="2819399"/>
            <a:ext cx="609601" cy="45720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8" name="Picture 2" descr="C:\Users\10pii\Desktop\Putnu barotava konkurss,2017\Foto iestade\D.Kircenko,3.gr.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438400"/>
            <a:ext cx="2963466" cy="39512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4099" name="Picture 3" descr="C:\Users\10pii\Desktop\Putnu barotava konkurss,2017\Foto iestade\D.Kirčenko,3gr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2514600"/>
            <a:ext cx="2963466" cy="39512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4100" name="Picture 4" descr="C:\Users\10pii\Desktop\Putnu barotava konkurss,2017\vorobej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400" y="4724400"/>
            <a:ext cx="1428750" cy="11906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3600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Konkurss </a:t>
            </a:r>
            <a: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lv-LV" b="1" i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,,Mēs putnu draugi”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3276600" cy="75088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lv-LV" dirty="0" err="1" smtClean="0">
                <a:solidFill>
                  <a:srgbClr val="002060"/>
                </a:solidFill>
              </a:rPr>
              <a:t>Golovko</a:t>
            </a:r>
            <a:r>
              <a:rPr lang="lv-LV" dirty="0" smtClean="0">
                <a:solidFill>
                  <a:srgbClr val="002060"/>
                </a:solidFill>
              </a:rPr>
              <a:t> ģimene, </a:t>
            </a:r>
          </a:p>
          <a:p>
            <a:pPr algn="ctr"/>
            <a:r>
              <a:rPr lang="lv-LV" dirty="0" smtClean="0">
                <a:solidFill>
                  <a:srgbClr val="002060"/>
                </a:solidFill>
              </a:rPr>
              <a:t>3.gr. (6-7 gadi)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4041775" cy="75088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lv-LV" dirty="0" err="1" smtClean="0">
                <a:solidFill>
                  <a:srgbClr val="002060"/>
                </a:solidFill>
              </a:rPr>
              <a:t>Piļņikovu</a:t>
            </a:r>
            <a:r>
              <a:rPr lang="lv-LV" dirty="0" smtClean="0">
                <a:solidFill>
                  <a:srgbClr val="002060"/>
                </a:solidFill>
              </a:rPr>
              <a:t> ģimene,</a:t>
            </a:r>
          </a:p>
          <a:p>
            <a:pPr algn="ctr"/>
            <a:r>
              <a:rPr lang="lv-LV" dirty="0" smtClean="0">
                <a:solidFill>
                  <a:srgbClr val="002060"/>
                </a:solidFill>
              </a:rPr>
              <a:t> 3.gr.(6-7 gadi)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5122" name="Picture 2" descr="C:\Users\10pii\Desktop\Putnu barotava konkurss,2017\Foto iestade\Daniks Golovko,3 gr.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514600"/>
            <a:ext cx="2963466" cy="39512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5124" name="Picture 4" descr="C:\Users\10pii\Desktop\Putnu barotava konkurss,2017\Foto iestade\T.Pilnikova,3 gr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2362200"/>
            <a:ext cx="2963466" cy="39512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5125" name="Picture 5" descr="C:\Users\10pii\Desktop\Putnu barotava konkurss,2017\animashki-pticy-103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2667000"/>
            <a:ext cx="1905000" cy="1905000"/>
          </a:xfrm>
          <a:prstGeom prst="rect">
            <a:avLst/>
          </a:prstGeom>
          <a:noFill/>
        </p:spPr>
      </p:pic>
      <p:pic>
        <p:nvPicPr>
          <p:cNvPr id="11" name="Picture 5" descr="C:\Users\10pii\Desktop\Putnu barotava konkurss,2017\animashki-pticy-103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2514600"/>
            <a:ext cx="1905000" cy="1905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lv-LV" sz="3600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Konkurss </a:t>
            </a:r>
            <a: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lv-LV" b="1" i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,,Mēs putnu draugi”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  <a:ln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lv-LV" dirty="0" err="1" smtClean="0">
                <a:solidFill>
                  <a:schemeClr val="tx2">
                    <a:lumMod val="75000"/>
                  </a:schemeClr>
                </a:solidFill>
              </a:rPr>
              <a:t>Oksu</a:t>
            </a:r>
            <a:r>
              <a:rPr lang="lv-LV" dirty="0" smtClean="0">
                <a:solidFill>
                  <a:schemeClr val="tx2">
                    <a:lumMod val="75000"/>
                  </a:schemeClr>
                </a:solidFill>
              </a:rPr>
              <a:t> ģimene,</a:t>
            </a:r>
          </a:p>
          <a:p>
            <a:pPr algn="ctr"/>
            <a:r>
              <a:rPr lang="lv-LV" dirty="0" smtClean="0">
                <a:solidFill>
                  <a:schemeClr val="tx2">
                    <a:lumMod val="75000"/>
                  </a:schemeClr>
                </a:solidFill>
              </a:rPr>
              <a:t>3.gr. (6-7 gadi)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57800" y="1535113"/>
            <a:ext cx="2971800" cy="63976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lv-LV" sz="2000" dirty="0" err="1" smtClean="0">
                <a:solidFill>
                  <a:schemeClr val="tx2">
                    <a:lumMod val="75000"/>
                  </a:schemeClr>
                </a:solidFill>
              </a:rPr>
              <a:t>A.Haritonovas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</a:rPr>
              <a:t> ģimene,</a:t>
            </a:r>
          </a:p>
          <a:p>
            <a:pPr algn="ctr"/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</a:rPr>
              <a:t>4.gr. (5-6 gadi)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146" name="Picture 2" descr="C:\Users\10pii\Desktop\Putnu barotava konkurss,2017\Foto iestade\L.Okss, 3.gr.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35448"/>
            <a:ext cx="4040188" cy="303014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6147" name="Picture 3" descr="C:\Users\10pii\Desktop\Putnu barotava konkurss,2017\Foto iestade\A.Haritonova, 4.gr.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2514600"/>
            <a:ext cx="2963466" cy="39512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6148" name="Picture 4" descr="C:\Users\10pii\Desktop\Putnu barotava konkurss,2017\animashki-pticy-107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1401" y="1905000"/>
            <a:ext cx="2057400" cy="2286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3600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Konkurss </a:t>
            </a:r>
            <a: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lv-LV" b="1" i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,,Mēs putnu draugi”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3505200" cy="82708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ctr"/>
            <a:endParaRPr lang="lv-LV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lv-LV" sz="80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lv-LV" sz="8000" dirty="0" smtClean="0">
                <a:solidFill>
                  <a:schemeClr val="tx2">
                    <a:lumMod val="75000"/>
                  </a:schemeClr>
                </a:solidFill>
              </a:rPr>
              <a:t>Guļānu ģimene, </a:t>
            </a:r>
          </a:p>
          <a:p>
            <a:pPr algn="ctr"/>
            <a:r>
              <a:rPr lang="lv-LV" sz="8000" dirty="0" smtClean="0">
                <a:solidFill>
                  <a:schemeClr val="tx2">
                    <a:lumMod val="75000"/>
                  </a:schemeClr>
                </a:solidFill>
              </a:rPr>
              <a:t>4.gr.(5-6 gadi)</a:t>
            </a:r>
            <a:endParaRPr lang="en-US" sz="80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53000" y="1524000"/>
            <a:ext cx="3352800" cy="76200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lv-LV" dirty="0" smtClean="0">
                <a:solidFill>
                  <a:schemeClr val="tx2">
                    <a:lumMod val="75000"/>
                  </a:schemeClr>
                </a:solidFill>
              </a:rPr>
              <a:t>Guļānu ģimene, </a:t>
            </a:r>
          </a:p>
          <a:p>
            <a:pPr algn="ctr"/>
            <a:r>
              <a:rPr lang="lv-LV" dirty="0" smtClean="0">
                <a:solidFill>
                  <a:schemeClr val="tx2">
                    <a:lumMod val="75000"/>
                  </a:schemeClr>
                </a:solidFill>
              </a:rPr>
              <a:t>4.gr.(5-6 gadi)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171" name="Picture 3" descr="C:\Users\10pii\Desktop\Putnu barotava konkurss,2017\Foto iestade\Gulanu gimene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514600"/>
            <a:ext cx="2963466" cy="39512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7172" name="Picture 4" descr="C:\Users\10pii\Desktop\Putnu barotava konkurss,2017\Foto no vecakiem\Nastja Gulane\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590800"/>
            <a:ext cx="2963466" cy="39512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1026" name="Picture 2" descr="C:\Users\10pii\Desktop\Putnu barotava konkurss,2017\vorobej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3200400"/>
            <a:ext cx="1581150" cy="1524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10pii\Desktop\Putnu barotava konkurss,2017\2fd658f7d9c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7391400" y="0"/>
            <a:ext cx="1447800" cy="14287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lv-LV" sz="3600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Konkurss </a:t>
            </a:r>
            <a: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lv-LV" b="1" i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,,Mēs putnu draugi”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1"/>
            <a:ext cx="3581400" cy="6858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/>
            <a:r>
              <a:rPr lang="lv-LV" dirty="0" err="1" smtClean="0">
                <a:solidFill>
                  <a:schemeClr val="tx2">
                    <a:lumMod val="75000"/>
                  </a:schemeClr>
                </a:solidFill>
              </a:rPr>
              <a:t>V.Jeremejevas</a:t>
            </a:r>
            <a:r>
              <a:rPr lang="lv-LV" dirty="0" smtClean="0">
                <a:solidFill>
                  <a:schemeClr val="tx2">
                    <a:lumMod val="75000"/>
                  </a:schemeClr>
                </a:solidFill>
              </a:rPr>
              <a:t> ģimene,</a:t>
            </a:r>
          </a:p>
          <a:p>
            <a:pPr algn="ctr"/>
            <a:r>
              <a:rPr lang="lv-LV" dirty="0" smtClean="0">
                <a:solidFill>
                  <a:schemeClr val="tx2">
                    <a:lumMod val="75000"/>
                  </a:schemeClr>
                </a:solidFill>
              </a:rPr>
              <a:t>6.gr.( 4-5 gadi)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flipH="1">
            <a:off x="4953000" y="1066800"/>
            <a:ext cx="2514600" cy="2362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10pii\Desktop\Putnu barotava konkurss,2017\Foto iestade\Valerija Jeremejeva,6 gr.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2209800"/>
            <a:ext cx="3425627" cy="42259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2051" name="Picture 3" descr="C:\Users\10pii\Desktop\Putnu barotava konkurss,2017\Foto iestade\V.Jeremejeva.jpe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724400" y="1447800"/>
            <a:ext cx="3581400" cy="48006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8" name="Picture 6" descr="C:\Users\10pii\Desktop\Putnu barotava konkurss,2017\vorona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" y="4572000"/>
            <a:ext cx="1428750" cy="1905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3600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Konkurss </a:t>
            </a:r>
            <a: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lv-LV" b="1" i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,,Mēs putnu draugi”</a:t>
            </a:r>
            <a:endParaRPr lang="en-US" dirty="0"/>
          </a:p>
        </p:txBody>
      </p:sp>
      <p:pic>
        <p:nvPicPr>
          <p:cNvPr id="3074" name="Picture 2" descr="C:\Users\10pii\Desktop\Putnu barotava konkurss,2017\Foto iestade\Val.Rimša,6 gr.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3200"/>
            <a:ext cx="4038600" cy="30289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13" name="Rectangle 12"/>
          <p:cNvSpPr/>
          <p:nvPr/>
        </p:nvSpPr>
        <p:spPr>
          <a:xfrm>
            <a:off x="457200" y="1676400"/>
            <a:ext cx="40386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4">
              <a:buNone/>
            </a:pPr>
            <a:r>
              <a:rPr lang="lv-LV" sz="2400" b="1" dirty="0" smtClean="0">
                <a:solidFill>
                  <a:schemeClr val="tx2">
                    <a:lumMod val="75000"/>
                  </a:schemeClr>
                </a:solidFill>
              </a:rPr>
              <a:t>Rimšu ģimene,</a:t>
            </a:r>
          </a:p>
          <a:p>
            <a:pPr lvl="4">
              <a:buNone/>
            </a:pPr>
            <a:r>
              <a:rPr lang="lv-LV" sz="2400" b="1" dirty="0" smtClean="0">
                <a:solidFill>
                  <a:schemeClr val="tx2">
                    <a:lumMod val="75000"/>
                  </a:schemeClr>
                </a:solidFill>
              </a:rPr>
              <a:t>6.gr.(4-5 gadi)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7" name="Picture 5" descr="C:\Users\10pii\Desktop\Putnu barotava konkurss,2017\Foto iestade\V.Rimša,6 gr.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410200" y="1752600"/>
            <a:ext cx="2835027" cy="45259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3078" name="Picture 6" descr="C:\Users\10pii\Desktop\Putnu barotava konkurss,2017\animashki-pticy-107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133600"/>
            <a:ext cx="1352550" cy="14192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0pii\Desktop\Putnu barotava konkurss,2017\Foto iestade\V.Terentjeva,6 gr.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3600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Konkurss </a:t>
            </a:r>
            <a: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lv-LV" b="1" i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,,Mēs putnu draugi”</a:t>
            </a:r>
            <a:endParaRPr lang="en-US" dirty="0"/>
          </a:p>
        </p:txBody>
      </p:sp>
      <p:sp>
        <p:nvSpPr>
          <p:cNvPr id="7" name="Cloud 6"/>
          <p:cNvSpPr/>
          <p:nvPr/>
        </p:nvSpPr>
        <p:spPr>
          <a:xfrm>
            <a:off x="5410200" y="1371600"/>
            <a:ext cx="3276600" cy="12192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Terentjevu</a:t>
            </a:r>
            <a:r>
              <a:rPr lang="lv-LV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ģimene,</a:t>
            </a:r>
          </a:p>
          <a:p>
            <a:pPr algn="ctr"/>
            <a:r>
              <a:rPr lang="lv-LV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6.gr.,(4-5 gadi)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099" name="Picture 3" descr="C:\Users\10pii\Desktop\Putnu barotava konkurss,2017\Foto iestade\Valerija Terentjeva, 6 gr.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34000" y="2667000"/>
            <a:ext cx="2969793" cy="3810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1026" name="Picture 2" descr="C:\Users\10pii\Desktop\Putnu barotava konkurss,2017\Ptici\115407770_5663931_0_afeb4_77ca537d_orig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09800" y="4419600"/>
            <a:ext cx="24765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lv-LV" sz="3600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Konkurss </a:t>
            </a:r>
            <a: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lv-LV" b="1" i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,,Mēs putnu draugi”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3124200" cy="838201"/>
          </a:xfrm>
          <a:ln>
            <a:solidFill>
              <a:srgbClr val="0070C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lv-LV" dirty="0" err="1" smtClean="0">
                <a:solidFill>
                  <a:srgbClr val="002060"/>
                </a:solidFill>
              </a:rPr>
              <a:t>Gubanovu</a:t>
            </a:r>
            <a:r>
              <a:rPr lang="lv-LV" dirty="0" smtClean="0">
                <a:solidFill>
                  <a:srgbClr val="002060"/>
                </a:solidFill>
              </a:rPr>
              <a:t> ģimene,</a:t>
            </a:r>
          </a:p>
          <a:p>
            <a:pPr algn="ctr"/>
            <a:r>
              <a:rPr lang="lv-LV" dirty="0" smtClean="0">
                <a:solidFill>
                  <a:srgbClr val="002060"/>
                </a:solidFill>
              </a:rPr>
              <a:t>6.gr.(4-5 gadi)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3279775" cy="827087"/>
          </a:xfrm>
          <a:ln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lv-LV" dirty="0" err="1" smtClean="0">
                <a:solidFill>
                  <a:srgbClr val="002060"/>
                </a:solidFill>
              </a:rPr>
              <a:t>Pogorelovu</a:t>
            </a:r>
            <a:r>
              <a:rPr lang="lv-LV" dirty="0" smtClean="0">
                <a:solidFill>
                  <a:srgbClr val="002060"/>
                </a:solidFill>
              </a:rPr>
              <a:t> ģimene,</a:t>
            </a:r>
          </a:p>
          <a:p>
            <a:pPr algn="ctr"/>
            <a:r>
              <a:rPr lang="lv-LV" dirty="0" smtClean="0">
                <a:solidFill>
                  <a:srgbClr val="002060"/>
                </a:solidFill>
              </a:rPr>
              <a:t>6.gr.,(4-5 gadi)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027" name="Picture 3" descr="C:\Users\10pii\Desktop\Putnu barotava konkurss,2017\Foto iestade\O.Gubanovs,6.gr.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2362200"/>
            <a:ext cx="3054279" cy="43021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1028" name="Picture 4" descr="C:\Users\10pii\Desktop\Putnu barotava konkurss,2017\Foto iestade\N.Pogorelovs,6 gr.jpe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590800"/>
            <a:ext cx="2819400" cy="39512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1029" name="Picture 5" descr="C:\Users\10pii\Desktop\Putnu barotava konkurss,2017\animashki-pticy-14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00" y="2590800"/>
            <a:ext cx="1752600" cy="1524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3600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Konkurss </a:t>
            </a:r>
            <a: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lv-LV" b="1" i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,,Mēs putnu draugi”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535112"/>
            <a:ext cx="3048000" cy="827087"/>
          </a:xfrm>
          <a:ln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lv-LV" dirty="0" err="1" smtClean="0">
                <a:solidFill>
                  <a:srgbClr val="002060"/>
                </a:solidFill>
              </a:rPr>
              <a:t>Tajevsku</a:t>
            </a:r>
            <a:r>
              <a:rPr lang="lv-LV" dirty="0" smtClean="0">
                <a:solidFill>
                  <a:srgbClr val="002060"/>
                </a:solidFill>
              </a:rPr>
              <a:t> ģimene,</a:t>
            </a:r>
          </a:p>
          <a:p>
            <a:pPr algn="ctr"/>
            <a:r>
              <a:rPr lang="lv-LV" dirty="0" smtClean="0">
                <a:solidFill>
                  <a:srgbClr val="002060"/>
                </a:solidFill>
              </a:rPr>
              <a:t>6.gr.(4-5 gadi)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lv-LV" dirty="0" smtClean="0"/>
          </a:p>
          <a:p>
            <a:endParaRPr lang="en-US" dirty="0"/>
          </a:p>
        </p:txBody>
      </p:sp>
      <p:pic>
        <p:nvPicPr>
          <p:cNvPr id="1026" name="Picture 2" descr="C:\Users\10pii\Desktop\Putnu barotava konkurss,2017\Foto iestade\20170224_11084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743200"/>
            <a:ext cx="4040188" cy="303014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1027" name="Picture 3" descr="C:\Users\10pii\Desktop\Putnu barotava konkurss,2017\Foto iestade\20170224_11083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4178" y="2174875"/>
            <a:ext cx="3350221" cy="39512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1028" name="Picture 4" descr="C:\Users\10pii\Desktop\Putnu barotava konkurss,2017\animashki-pticy-103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1828800"/>
            <a:ext cx="1905000" cy="1905000"/>
          </a:xfrm>
          <a:prstGeom prst="rect">
            <a:avLst/>
          </a:prstGeom>
          <a:noFill/>
        </p:spPr>
      </p:pic>
      <p:pic>
        <p:nvPicPr>
          <p:cNvPr id="2050" name="Picture 2" descr="C:\Users\10pii\Desktop\Putnu barotava konkurss,2017\Ptici\animashki-pticy-159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1219200"/>
            <a:ext cx="857250" cy="7429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3600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Konkurss </a:t>
            </a:r>
            <a: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lv-LV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lv-LV" b="1" i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,,Mēs putnu draugi”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3887788" cy="91440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endParaRPr lang="lv-LV" dirty="0" smtClean="0">
              <a:solidFill>
                <a:srgbClr val="002060"/>
              </a:solidFill>
            </a:endParaRPr>
          </a:p>
          <a:p>
            <a:endParaRPr lang="lv-LV" dirty="0" smtClean="0">
              <a:solidFill>
                <a:srgbClr val="002060"/>
              </a:solidFill>
            </a:endParaRPr>
          </a:p>
          <a:p>
            <a:pPr algn="ctr"/>
            <a:endParaRPr lang="lv-LV" sz="8000" dirty="0" smtClean="0">
              <a:solidFill>
                <a:srgbClr val="002060"/>
              </a:solidFill>
            </a:endParaRPr>
          </a:p>
          <a:p>
            <a:pPr algn="ctr"/>
            <a:endParaRPr lang="lv-LV" sz="8000" dirty="0" smtClean="0">
              <a:solidFill>
                <a:srgbClr val="002060"/>
              </a:solidFill>
            </a:endParaRPr>
          </a:p>
          <a:p>
            <a:pPr algn="ctr"/>
            <a:r>
              <a:rPr lang="lv-LV" sz="9600" dirty="0" err="1" smtClean="0">
                <a:solidFill>
                  <a:srgbClr val="002060"/>
                </a:solidFill>
              </a:rPr>
              <a:t>Leitānu</a:t>
            </a:r>
            <a:r>
              <a:rPr lang="lv-LV" sz="9600" dirty="0" smtClean="0">
                <a:solidFill>
                  <a:srgbClr val="002060"/>
                </a:solidFill>
              </a:rPr>
              <a:t> ģimene,</a:t>
            </a:r>
          </a:p>
          <a:p>
            <a:pPr algn="ctr"/>
            <a:r>
              <a:rPr lang="lv-LV" sz="9600" dirty="0" smtClean="0">
                <a:solidFill>
                  <a:schemeClr val="tx2">
                    <a:lumMod val="75000"/>
                  </a:schemeClr>
                </a:solidFill>
              </a:rPr>
              <a:t>4.gr. (5-6 gadi)</a:t>
            </a:r>
            <a:endParaRPr lang="en-US" sz="96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904999"/>
            <a:ext cx="838200" cy="269875"/>
          </a:xfrm>
        </p:spPr>
        <p:txBody>
          <a:bodyPr>
            <a:normAutofit fontScale="55000" lnSpcReduction="20000"/>
          </a:bodyPr>
          <a:lstStyle/>
          <a:p>
            <a:endParaRPr lang="en-US" dirty="0"/>
          </a:p>
        </p:txBody>
      </p:sp>
      <p:pic>
        <p:nvPicPr>
          <p:cNvPr id="1026" name="Picture 2" descr="C:\Users\10pii\Desktop\Putnu barotava konkurss,2017\Foto iestade\20170306_13015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971800"/>
            <a:ext cx="4040188" cy="303014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1027" name="Picture 3" descr="C:\Users\10pii\Desktop\Putnu barotava konkurss,2017\Foto iestade\20170306_130407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4179" y="2286001"/>
            <a:ext cx="2963466" cy="384016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1028" name="Picture 4" descr="C:\Users\10pii\Desktop\Putnu barotava konkurss,2017\Ptici\1465540237_1527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3" y="1371600"/>
            <a:ext cx="1601584" cy="155448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C:\Users\10pii\Desktop\Ptici\0_14eef9_cab059ac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04800"/>
            <a:ext cx="4800600" cy="6096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lv-LV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lv-LV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lv-LV" sz="53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Balsošana</a:t>
            </a:r>
            <a:r>
              <a:rPr lang="en-US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en-US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endParaRPr lang="en-US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v-LV" dirty="0" smtClean="0"/>
              <a:t> 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667000" y="2971800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00200" y="1066800"/>
            <a:ext cx="6781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dirty="0" smtClean="0">
                <a:solidFill>
                  <a:srgbClr val="002060"/>
                </a:solidFill>
              </a:rPr>
              <a:t>Lūgums nobalsot par mūsu iestādes darbiņiem </a:t>
            </a:r>
            <a:r>
              <a:rPr lang="lv-LV" b="1" dirty="0" smtClean="0">
                <a:solidFill>
                  <a:srgbClr val="002060"/>
                </a:solidFill>
              </a:rPr>
              <a:t>Latvijas konkursā ,,PUTNU BAROTAVA”.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lv-LV" b="1" dirty="0" smtClean="0">
                <a:solidFill>
                  <a:srgbClr val="002060"/>
                </a:solidFill>
              </a:rPr>
              <a:t>Balsošana notiek no 01.03.-20.03.2017.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lv-LV" b="1" u="sng" dirty="0" smtClean="0">
                <a:solidFill>
                  <a:srgbClr val="002060"/>
                </a:solidFill>
              </a:rPr>
              <a:t>Balsošana ČUČUPŪCE lapā </a:t>
            </a:r>
            <a:r>
              <a:rPr lang="lv-LV" b="1" u="sng" dirty="0" err="1" smtClean="0">
                <a:solidFill>
                  <a:srgbClr val="002060"/>
                </a:solidFill>
              </a:rPr>
              <a:t>Facebook.com</a:t>
            </a:r>
            <a:r>
              <a:rPr lang="lv-LV" b="1" u="sng" dirty="0" smtClean="0">
                <a:solidFill>
                  <a:srgbClr val="002060"/>
                </a:solidFill>
              </a:rPr>
              <a:t>./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lv-LV" u="sng" dirty="0" err="1" smtClean="0">
                <a:solidFill>
                  <a:srgbClr val="002060"/>
                </a:solidFill>
              </a:rPr>
              <a:t>www.cucupuce</a:t>
            </a:r>
            <a:r>
              <a:rPr lang="lv-LV" u="sng" dirty="0" smtClean="0">
                <a:solidFill>
                  <a:srgbClr val="002060"/>
                </a:solidFill>
              </a:rPr>
              <a:t>/</a:t>
            </a:r>
            <a:r>
              <a:rPr lang="lv-LV" u="sng" dirty="0" err="1" smtClean="0">
                <a:solidFill>
                  <a:srgbClr val="002060"/>
                </a:solidFill>
              </a:rPr>
              <a:t>draugiem.lv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lv-LV" b="1" dirty="0" err="1" smtClean="0">
                <a:solidFill>
                  <a:srgbClr val="002060"/>
                </a:solidFill>
              </a:rPr>
              <a:t>atzīmejot</a:t>
            </a:r>
            <a:r>
              <a:rPr lang="lv-LV" b="1" dirty="0" smtClean="0">
                <a:solidFill>
                  <a:srgbClr val="002060"/>
                </a:solidFill>
              </a:rPr>
              <a:t> pie konkursa darba ,,man patīk”/</a:t>
            </a:r>
            <a:r>
              <a:rPr lang="lv-LV" b="1" dirty="0" err="1" smtClean="0">
                <a:solidFill>
                  <a:srgbClr val="002060"/>
                </a:solidFill>
              </a:rPr>
              <a:t>Like</a:t>
            </a:r>
            <a:r>
              <a:rPr lang="lv-LV" b="1" dirty="0" smtClean="0">
                <a:solidFill>
                  <a:srgbClr val="002060"/>
                </a:solidFill>
              </a:rPr>
              <a:t>”.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lv-LV" dirty="0" smtClean="0">
                <a:solidFill>
                  <a:srgbClr val="002060"/>
                </a:solidFill>
              </a:rPr>
              <a:t>Balsojumā tiek ņemts vērā punktu skaits.1 balss darbiņam punktu skaita.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lv-LV" b="1" u="sng" dirty="0" smtClean="0">
                <a:solidFill>
                  <a:srgbClr val="002060"/>
                </a:solidFill>
              </a:rPr>
              <a:t>Mūsu iestādes darbiņi: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lv-LV" b="1" dirty="0" smtClean="0">
                <a:solidFill>
                  <a:srgbClr val="0070C0"/>
                </a:solidFill>
              </a:rPr>
              <a:t>1.Artjoms </a:t>
            </a:r>
            <a:r>
              <a:rPr lang="lv-LV" b="1" dirty="0" err="1" smtClean="0">
                <a:solidFill>
                  <a:srgbClr val="0070C0"/>
                </a:solidFill>
              </a:rPr>
              <a:t>Livčs</a:t>
            </a:r>
            <a:r>
              <a:rPr lang="lv-LV" b="1" dirty="0" smtClean="0">
                <a:solidFill>
                  <a:srgbClr val="0070C0"/>
                </a:solidFill>
              </a:rPr>
              <a:t> ar māmiņu(2-3 g.)</a:t>
            </a:r>
            <a:endParaRPr lang="en-US" b="1" dirty="0" smtClean="0">
              <a:solidFill>
                <a:srgbClr val="0070C0"/>
              </a:solidFill>
            </a:endParaRPr>
          </a:p>
          <a:p>
            <a:r>
              <a:rPr lang="lv-LV" b="1" dirty="0" smtClean="0">
                <a:solidFill>
                  <a:srgbClr val="0070C0"/>
                </a:solidFill>
              </a:rPr>
              <a:t>2.Anastasija </a:t>
            </a:r>
            <a:r>
              <a:rPr lang="lv-LV" b="1" dirty="0" err="1" smtClean="0">
                <a:solidFill>
                  <a:srgbClr val="0070C0"/>
                </a:solidFill>
              </a:rPr>
              <a:t>Guļāne</a:t>
            </a:r>
            <a:r>
              <a:rPr lang="lv-LV" b="1" dirty="0" smtClean="0">
                <a:solidFill>
                  <a:srgbClr val="0070C0"/>
                </a:solidFill>
              </a:rPr>
              <a:t> ar tēti(5-6 g)</a:t>
            </a:r>
            <a:endParaRPr lang="en-US" b="1" dirty="0" smtClean="0">
              <a:solidFill>
                <a:srgbClr val="0070C0"/>
              </a:solidFill>
            </a:endParaRPr>
          </a:p>
          <a:p>
            <a:r>
              <a:rPr lang="lv-LV" b="1" dirty="0" smtClean="0">
                <a:solidFill>
                  <a:srgbClr val="0070C0"/>
                </a:solidFill>
              </a:rPr>
              <a:t>3.Aleksandrs </a:t>
            </a:r>
            <a:r>
              <a:rPr lang="lv-LV" b="1" dirty="0" err="1" smtClean="0">
                <a:solidFill>
                  <a:srgbClr val="0070C0"/>
                </a:solidFill>
              </a:rPr>
              <a:t>Borisjonoks</a:t>
            </a:r>
            <a:r>
              <a:rPr lang="lv-LV" b="1" dirty="0" smtClean="0">
                <a:solidFill>
                  <a:srgbClr val="0070C0"/>
                </a:solidFill>
              </a:rPr>
              <a:t>(6-7 g.)</a:t>
            </a:r>
            <a:endParaRPr lang="en-US" b="1" dirty="0" smtClean="0">
              <a:solidFill>
                <a:srgbClr val="0070C0"/>
              </a:solidFill>
            </a:endParaRPr>
          </a:p>
          <a:p>
            <a:r>
              <a:rPr lang="lv-LV" b="1" dirty="0" smtClean="0">
                <a:solidFill>
                  <a:srgbClr val="0070C0"/>
                </a:solidFill>
              </a:rPr>
              <a:t>4.Anna Haritonova ar māmiņu( 5-6 g.)</a:t>
            </a:r>
            <a:endParaRPr lang="en-US" b="1" dirty="0" smtClean="0">
              <a:solidFill>
                <a:srgbClr val="0070C0"/>
              </a:solidFill>
            </a:endParaRPr>
          </a:p>
          <a:p>
            <a:r>
              <a:rPr lang="lv-LV" b="1" dirty="0" smtClean="0">
                <a:solidFill>
                  <a:srgbClr val="0070C0"/>
                </a:solidFill>
              </a:rPr>
              <a:t>5.Darja </a:t>
            </a:r>
            <a:r>
              <a:rPr lang="lv-LV" b="1" dirty="0" err="1" smtClean="0">
                <a:solidFill>
                  <a:srgbClr val="0070C0"/>
                </a:solidFill>
              </a:rPr>
              <a:t>Kirčenko</a:t>
            </a:r>
            <a:r>
              <a:rPr lang="lv-LV" b="1" dirty="0" smtClean="0">
                <a:solidFill>
                  <a:srgbClr val="0070C0"/>
                </a:solidFill>
              </a:rPr>
              <a:t>(6-7 g.)</a:t>
            </a:r>
            <a:endParaRPr lang="en-US" b="1" dirty="0" smtClean="0">
              <a:solidFill>
                <a:srgbClr val="0070C0"/>
              </a:solidFill>
            </a:endParaRPr>
          </a:p>
          <a:p>
            <a:r>
              <a:rPr lang="lv-LV" b="1" dirty="0" smtClean="0">
                <a:solidFill>
                  <a:srgbClr val="0070C0"/>
                </a:solidFill>
              </a:rPr>
              <a:t>6.Valerija </a:t>
            </a:r>
            <a:r>
              <a:rPr lang="lv-LV" b="1" dirty="0" err="1" smtClean="0">
                <a:solidFill>
                  <a:srgbClr val="0070C0"/>
                </a:solidFill>
              </a:rPr>
              <a:t>Terentjeva</a:t>
            </a:r>
            <a:r>
              <a:rPr lang="lv-LV" b="1" dirty="0" smtClean="0">
                <a:solidFill>
                  <a:srgbClr val="0070C0"/>
                </a:solidFill>
              </a:rPr>
              <a:t>( 4-5 g.)</a:t>
            </a:r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lv-LV" b="1" dirty="0" smtClean="0">
                <a:solidFill>
                  <a:srgbClr val="002060"/>
                </a:solidFill>
              </a:rPr>
              <a:t>Iesaistiet balsošanā arī savus draugus un radiniekus!</a:t>
            </a:r>
            <a:r>
              <a:rPr lang="lv-LV" b="1" i="1" dirty="0" smtClean="0">
                <a:solidFill>
                  <a:srgbClr val="002060"/>
                </a:solidFill>
              </a:rPr>
              <a:t> </a:t>
            </a:r>
          </a:p>
          <a:p>
            <a:pPr algn="r"/>
            <a:endParaRPr lang="lv-LV" i="1" dirty="0" smtClean="0">
              <a:solidFill>
                <a:srgbClr val="002060"/>
              </a:solidFill>
            </a:endParaRPr>
          </a:p>
          <a:p>
            <a:pPr algn="r"/>
            <a:r>
              <a:rPr lang="lv-LV" i="1" dirty="0" smtClean="0">
                <a:solidFill>
                  <a:srgbClr val="002060"/>
                </a:solidFill>
              </a:rPr>
              <a:t>Ar </a:t>
            </a:r>
            <a:r>
              <a:rPr lang="lv-LV" i="1" dirty="0" err="1" smtClean="0">
                <a:solidFill>
                  <a:srgbClr val="002060"/>
                </a:solidFill>
              </a:rPr>
              <a:t>cieņu,Daugavpils</a:t>
            </a:r>
            <a:r>
              <a:rPr lang="lv-LV" i="1" dirty="0" smtClean="0">
                <a:solidFill>
                  <a:srgbClr val="002060"/>
                </a:solidFill>
              </a:rPr>
              <a:t> 10 PII vadība</a:t>
            </a:r>
            <a:endParaRPr lang="lv-LV" dirty="0" smtClean="0">
              <a:solidFill>
                <a:srgbClr val="002060"/>
              </a:solidFill>
            </a:endParaRPr>
          </a:p>
          <a:p>
            <a:endParaRPr lang="lv-LV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0pii\Desktop\Putnu barotava konkurss,2017\Ptici\0_14eef9_cab059ac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-366469"/>
            <a:ext cx="8839200" cy="7224469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505200" y="3429000"/>
            <a:ext cx="4724400" cy="1066800"/>
          </a:xfrm>
        </p:spPr>
        <p:txBody>
          <a:bodyPr>
            <a:noAutofit/>
          </a:bodyPr>
          <a:lstStyle/>
          <a:p>
            <a:pPr algn="ctr"/>
            <a:r>
              <a:rPr lang="lv-LV" sz="2400" dirty="0" smtClean="0">
                <a:solidFill>
                  <a:srgbClr val="002060"/>
                </a:solidFill>
                <a:latin typeface="Arial Rounded MT Bold" pitchFamily="34" charset="0"/>
              </a:rPr>
              <a:t>Konkursā piedalījās:   </a:t>
            </a:r>
            <a:br>
              <a:rPr lang="lv-LV" sz="2400" dirty="0" smtClean="0"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lv-LV" sz="2400" dirty="0" smtClean="0">
                <a:solidFill>
                  <a:srgbClr val="002060"/>
                </a:solidFill>
                <a:latin typeface="Arial Rounded MT Bold" pitchFamily="34" charset="0"/>
              </a:rPr>
              <a:t>18    ģimenes, </a:t>
            </a:r>
            <a:br>
              <a:rPr lang="lv-LV" sz="2400" dirty="0" smtClean="0"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lv-LV" sz="2400" dirty="0" smtClean="0">
                <a:solidFill>
                  <a:srgbClr val="002060"/>
                </a:solidFill>
                <a:latin typeface="Arial Rounded MT Bold" pitchFamily="34" charset="0"/>
              </a:rPr>
              <a:t>izgatavoti  20   barotavas</a:t>
            </a:r>
            <a:endParaRPr lang="en-US" sz="24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 flipH="1">
            <a:off x="3581400" y="5410200"/>
            <a:ext cx="4419600" cy="9144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/>
            <a:r>
              <a:rPr lang="lv-LV" sz="2000" dirty="0" smtClean="0">
                <a:solidFill>
                  <a:srgbClr val="002060"/>
                </a:solidFill>
                <a:latin typeface="Arial Rounded MT Bold" pitchFamily="34" charset="0"/>
              </a:rPr>
              <a:t>Prezentāciju sagatavoja: </a:t>
            </a:r>
          </a:p>
          <a:p>
            <a:pPr algn="ctr"/>
            <a:r>
              <a:rPr lang="lv-LV" sz="2000" dirty="0" smtClean="0">
                <a:solidFill>
                  <a:srgbClr val="002060"/>
                </a:solidFill>
                <a:latin typeface="Arial Rounded MT Bold" pitchFamily="34" charset="0"/>
              </a:rPr>
              <a:t>Daugavpils 10 PII vadītājas vietniece Ilona Andrejeva</a:t>
            </a:r>
            <a:endParaRPr lang="en-US" sz="20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sp>
        <p:nvSpPr>
          <p:cNvPr id="11" name="Heart 10"/>
          <p:cNvSpPr/>
          <p:nvPr/>
        </p:nvSpPr>
        <p:spPr>
          <a:xfrm>
            <a:off x="1600200" y="762000"/>
            <a:ext cx="3962400" cy="3048000"/>
          </a:xfrm>
          <a:prstGeom prst="hear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2400" dirty="0" smtClean="0">
                <a:solidFill>
                  <a:srgbClr val="002060"/>
                </a:solidFill>
                <a:latin typeface="Arial Rounded MT Bold" pitchFamily="34" charset="0"/>
              </a:rPr>
              <a:t>PALDIES </a:t>
            </a:r>
          </a:p>
          <a:p>
            <a:pPr algn="ctr"/>
            <a:r>
              <a:rPr lang="lv-LV" sz="2400" dirty="0" smtClean="0">
                <a:solidFill>
                  <a:srgbClr val="002060"/>
                </a:solidFill>
                <a:latin typeface="Arial Rounded MT Bold" pitchFamily="34" charset="0"/>
              </a:rPr>
              <a:t> par</a:t>
            </a:r>
          </a:p>
          <a:p>
            <a:pPr algn="ctr"/>
            <a:r>
              <a:rPr lang="lv-LV" sz="2400" dirty="0" smtClean="0">
                <a:solidFill>
                  <a:srgbClr val="002060"/>
                </a:solidFill>
                <a:latin typeface="Arial Rounded MT Bold" pitchFamily="34" charset="0"/>
              </a:rPr>
              <a:t> UZMANĪBU </a:t>
            </a:r>
          </a:p>
          <a:p>
            <a:pPr algn="ctr"/>
            <a:r>
              <a:rPr lang="lv-LV" sz="2400" dirty="0" smtClean="0">
                <a:solidFill>
                  <a:srgbClr val="002060"/>
                </a:solidFill>
                <a:latin typeface="Arial Rounded MT Bold" pitchFamily="34" charset="0"/>
              </a:rPr>
              <a:t>un SADARBĪBU !</a:t>
            </a:r>
            <a:endParaRPr lang="en-US" sz="24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p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488</Words>
  <Application>Microsoft Office PowerPoint</Application>
  <PresentationFormat>On-screen Show (4:3)</PresentationFormat>
  <Paragraphs>112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Ziemas Konkurss  ,,Mēs putnu draugi” sadarbībā ar vecākiem un 10 PII iestādes padomi </vt:lpstr>
      <vt:lpstr>  </vt:lpstr>
      <vt:lpstr>Konkursa mērķis uz uzdevumi</vt:lpstr>
      <vt:lpstr>Konkurss  ,,Mēs putnu draugi”</vt:lpstr>
      <vt:lpstr>Konkurss  ,,Mēs putnu draugi”</vt:lpstr>
      <vt:lpstr>Konkurss  ,,Mēs putnu draugi”</vt:lpstr>
      <vt:lpstr>Konkurss  ,,Mēs putnu draugi”</vt:lpstr>
      <vt:lpstr>Konkurss  ,,Mēs putnu draugi”</vt:lpstr>
      <vt:lpstr>Konkurss  ,,Mēs putnu draugi”</vt:lpstr>
      <vt:lpstr>Konkurss  ,,Mēs putnu draugi”</vt:lpstr>
      <vt:lpstr>Konkurss  ,,Mēs putnu draugi”</vt:lpstr>
      <vt:lpstr>Konkurss  ,,Mēs putnu draugi”</vt:lpstr>
      <vt:lpstr>Konkurss  ,,Mēs putnu draugi”</vt:lpstr>
      <vt:lpstr>Konkurss  ,,Mēs putnu draugi”</vt:lpstr>
      <vt:lpstr>Konkurss  ,,Mēs putnu draugi”</vt:lpstr>
      <vt:lpstr>Konkurss  ,,Mēs putnu draugi”</vt:lpstr>
      <vt:lpstr> Balsošana </vt:lpstr>
      <vt:lpstr>Konkursā piedalījās:    18    ģimenes,  izgatavoti  20   barotavas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Ziemas Konkurss  ,,Mēs putnu draugi” sadarbībā ar vecākiem un 10 PII iestādes padomi</dc:title>
  <dc:creator>10pii</dc:creator>
  <cp:lastModifiedBy>10pii</cp:lastModifiedBy>
  <cp:revision>38</cp:revision>
  <dcterms:created xsi:type="dcterms:W3CDTF">2017-03-01T09:15:04Z</dcterms:created>
  <dcterms:modified xsi:type="dcterms:W3CDTF">2017-03-13T09:49:03Z</dcterms:modified>
</cp:coreProperties>
</file>